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3.jpeg" ContentType="image/jpeg"/>
  <Override PartName="/ppt/media/image2.png" ContentType="image/png"/>
  <Override PartName="/ppt/media/image4.jpeg" ContentType="image/jpeg"/>
  <Override PartName="/ppt/media/image5.jpeg" ContentType="image/jpeg"/>
  <Override PartName="/ppt/media/image6.jpeg" ContentType="image/jpeg"/>
  <Override PartName="/ppt/media/image8.png" ContentType="image/png"/>
  <Override PartName="/ppt/media/image7.png" ContentType="image/png"/>
  <Override PartName="/ppt/media/image12.png" ContentType="image/png"/>
  <Override PartName="/ppt/media/image9.png" ContentType="image/png"/>
  <Override PartName="/ppt/media/image10.png" ContentType="image/png"/>
  <Override PartName="/ppt/media/image11.png" ContentType="image/png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6858000" cy="9144000"/>
  <p:notesSz cx="7099300" cy="102346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c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k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m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o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v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h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e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s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l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i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d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</a:rPr>
              <a:t>e</a:t>
            </a: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</a:t>
            </a:r>
            <a:r>
              <a:rPr b="0" lang="en-US" sz="2000" spc="-1" strike="noStrike">
                <a:latin typeface="Arial"/>
              </a:rPr>
              <a:t>l</a:t>
            </a:r>
            <a:r>
              <a:rPr b="0" lang="en-US" sz="2000" spc="-1" strike="noStrike">
                <a:latin typeface="Arial"/>
              </a:rPr>
              <a:t>i</a:t>
            </a:r>
            <a:r>
              <a:rPr b="0" lang="en-US" sz="2000" spc="-1" strike="noStrike">
                <a:latin typeface="Arial"/>
              </a:rPr>
              <a:t>c</a:t>
            </a:r>
            <a:r>
              <a:rPr b="0" lang="en-US" sz="2000" spc="-1" strike="noStrike">
                <a:latin typeface="Arial"/>
              </a:rPr>
              <a:t>k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lang="en-US" sz="2000" spc="-1" strike="noStrike">
                <a:latin typeface="Arial"/>
              </a:rPr>
              <a:t>t</a:t>
            </a:r>
            <a:r>
              <a:rPr b="0" lang="en-US" sz="2000" spc="-1" strike="noStrike">
                <a:latin typeface="Arial"/>
              </a:rPr>
              <a:t>o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lang="en-US" sz="2000" spc="-1" strike="noStrike">
                <a:latin typeface="Arial"/>
              </a:rPr>
              <a:t>e</a:t>
            </a:r>
            <a:r>
              <a:rPr b="0" lang="en-US" sz="2000" spc="-1" strike="noStrike">
                <a:latin typeface="Arial"/>
              </a:rPr>
              <a:t>d</a:t>
            </a:r>
            <a:r>
              <a:rPr b="0" lang="en-US" sz="2000" spc="-1" strike="noStrike">
                <a:latin typeface="Arial"/>
              </a:rPr>
              <a:t>i</a:t>
            </a:r>
            <a:r>
              <a:rPr b="0" lang="en-US" sz="2000" spc="-1" strike="noStrike">
                <a:latin typeface="Arial"/>
              </a:rPr>
              <a:t>t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lang="en-US" sz="2000" spc="-1" strike="noStrike">
                <a:latin typeface="Arial"/>
              </a:rPr>
              <a:t>t</a:t>
            </a:r>
            <a:r>
              <a:rPr b="0" lang="en-US" sz="2000" spc="-1" strike="noStrike">
                <a:latin typeface="Arial"/>
              </a:rPr>
              <a:t>h</a:t>
            </a:r>
            <a:r>
              <a:rPr b="0" lang="en-US" sz="2000" spc="-1" strike="noStrike">
                <a:latin typeface="Arial"/>
              </a:rPr>
              <a:t>e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lang="en-US" sz="2000" spc="-1" strike="noStrike">
                <a:latin typeface="Arial"/>
              </a:rPr>
              <a:t>n</a:t>
            </a:r>
            <a:r>
              <a:rPr b="0" lang="en-US" sz="2000" spc="-1" strike="noStrike">
                <a:latin typeface="Arial"/>
              </a:rPr>
              <a:t>o</a:t>
            </a:r>
            <a:r>
              <a:rPr b="0" lang="en-US" sz="2000" spc="-1" strike="noStrike">
                <a:latin typeface="Arial"/>
              </a:rPr>
              <a:t>t</a:t>
            </a:r>
            <a:r>
              <a:rPr b="0" lang="en-US" sz="2000" spc="-1" strike="noStrike">
                <a:latin typeface="Arial"/>
              </a:rPr>
              <a:t>e</a:t>
            </a:r>
            <a:r>
              <a:rPr b="0" lang="en-US" sz="2000" spc="-1" strike="noStrike">
                <a:latin typeface="Arial"/>
              </a:rPr>
              <a:t>s</a:t>
            </a:r>
            <a:r>
              <a:rPr b="0" lang="en-US" sz="2000" spc="-1" strike="noStrike">
                <a:latin typeface="Arial"/>
              </a:rPr>
              <a:t> </a:t>
            </a:r>
            <a:r>
              <a:rPr b="0" lang="en-US" sz="2000" spc="-1" strike="noStrike">
                <a:latin typeface="Arial"/>
              </a:rPr>
              <a:t>f</a:t>
            </a:r>
            <a:r>
              <a:rPr b="0" lang="en-US" sz="2000" spc="-1" strike="noStrike">
                <a:latin typeface="Arial"/>
              </a:rPr>
              <a:t>o</a:t>
            </a:r>
            <a:r>
              <a:rPr b="0" lang="en-US" sz="2000" spc="-1" strike="noStrike">
                <a:latin typeface="Arial"/>
              </a:rPr>
              <a:t>r</a:t>
            </a:r>
            <a:r>
              <a:rPr b="0" lang="en-US" sz="2000" spc="-1" strike="noStrike">
                <a:latin typeface="Arial"/>
              </a:rPr>
              <a:t>m</a:t>
            </a:r>
            <a:r>
              <a:rPr b="0" lang="en-US" sz="2000" spc="-1" strike="noStrike">
                <a:latin typeface="Arial"/>
              </a:rPr>
              <a:t>a</a:t>
            </a:r>
            <a:r>
              <a:rPr b="0" lang="en-US" sz="2000" spc="-1" strike="noStrike">
                <a:latin typeface="Arial"/>
              </a:rPr>
              <a:t>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DB37FC0-FF4C-4400-9179-8EF57F17A8F3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sldImg"/>
          </p:nvPr>
        </p:nvSpPr>
        <p:spPr>
          <a:xfrm>
            <a:off x="2111400" y="768240"/>
            <a:ext cx="2876040" cy="3836520"/>
          </a:xfrm>
          <a:prstGeom prst="rect">
            <a:avLst/>
          </a:prstGeom>
        </p:spPr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709560" y="4861080"/>
            <a:ext cx="5679720" cy="460512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000" spc="-1" strike="noStrike">
              <a:latin typeface="Arial"/>
            </a:endParaRPr>
          </a:p>
        </p:txBody>
      </p:sp>
      <p:sp>
        <p:nvSpPr>
          <p:cNvPr id="74" name="TextShape 3"/>
          <p:cNvSpPr txBox="1"/>
          <p:nvPr/>
        </p:nvSpPr>
        <p:spPr>
          <a:xfrm>
            <a:off x="4021200" y="9721800"/>
            <a:ext cx="3076200" cy="510840"/>
          </a:xfrm>
          <a:prstGeom prst="rect">
            <a:avLst/>
          </a:prstGeom>
          <a:noFill/>
          <a:ln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</a:pPr>
            <a:fld id="{F9BD407B-8F61-49BB-B911-CAD66766F33F}" type="slidenum">
              <a:rPr b="0" lang="es-ES" sz="12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14440" y="2840040"/>
            <a:ext cx="5829120" cy="1960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14440" y="2840040"/>
            <a:ext cx="5829120" cy="1960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14440" y="2840040"/>
            <a:ext cx="5829120" cy="1960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14440" y="2840040"/>
            <a:ext cx="5829120" cy="1960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14440" y="2840040"/>
            <a:ext cx="5829120" cy="1960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14440" y="2840040"/>
            <a:ext cx="5829120" cy="1960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14440" y="2840040"/>
            <a:ext cx="5829120" cy="1960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14440" y="2840040"/>
            <a:ext cx="5829120" cy="9087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14440" y="2840040"/>
            <a:ext cx="5829120" cy="1960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14440" y="2840040"/>
            <a:ext cx="5829120" cy="1960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14440" y="2840040"/>
            <a:ext cx="5829120" cy="19602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14440" y="2840040"/>
            <a:ext cx="5829120" cy="196020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Haga 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clic 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para 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modif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icar 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el 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estilo 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de 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título 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del 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patró</a:t>
            </a:r>
            <a:r>
              <a:rPr b="0" lang="es-ES" sz="4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n</a:t>
            </a:r>
            <a:endParaRPr b="0" lang="es-E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343080" y="8326440"/>
            <a:ext cx="1599840" cy="63468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343240" y="8326440"/>
            <a:ext cx="2171520" cy="634680"/>
          </a:xfrm>
          <a:prstGeom prst="rect">
            <a:avLst/>
          </a:prstGeom>
        </p:spPr>
        <p:txBody>
          <a:bodyPr>
            <a:noAutofit/>
          </a:bodyPr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4915080" y="8326440"/>
            <a:ext cx="1599840" cy="634680"/>
          </a:xfrm>
          <a:prstGeom prst="rect">
            <a:avLst/>
          </a:prstGeom>
        </p:spPr>
        <p:txBody>
          <a:bodyPr>
            <a:noAutofit/>
          </a:bodyPr>
          <a:p>
            <a:pPr algn="r">
              <a:lnSpc>
                <a:spcPct val="100000"/>
              </a:lnSpc>
            </a:pPr>
            <a:fld id="{1739E1CA-7C85-4A1E-8E8B-E0A239A920AA}" type="slidenum">
              <a:rPr b="0" lang="es-ES" sz="1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s-E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s-ES" sz="2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hyperlink" Target="https://geolodia.es/" TargetMode="External"/><Relationship Id="rId4" Type="http://schemas.openxmlformats.org/officeDocument/2006/relationships/hyperlink" Target="https://geolodia.es/" TargetMode="External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slideLayout" Target="../slideLayouts/slideLayout2.xml"/><Relationship Id="rId16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Imagen 81" descr=""/>
          <p:cNvPicPr/>
          <p:nvPr/>
        </p:nvPicPr>
        <p:blipFill>
          <a:blip r:embed="rId1"/>
          <a:srcRect l="1904" t="1289" r="1860" b="2852"/>
          <a:stretch/>
        </p:blipFill>
        <p:spPr>
          <a:xfrm>
            <a:off x="0" y="-58680"/>
            <a:ext cx="6858000" cy="9202320"/>
          </a:xfrm>
          <a:prstGeom prst="rect">
            <a:avLst/>
          </a:prstGeom>
          <a:ln>
            <a:noFill/>
          </a:ln>
        </p:spPr>
      </p:pic>
      <p:pic>
        <p:nvPicPr>
          <p:cNvPr id="48" name="Imagen 2" descr=""/>
          <p:cNvPicPr/>
          <p:nvPr/>
        </p:nvPicPr>
        <p:blipFill>
          <a:blip r:embed="rId2"/>
          <a:stretch/>
        </p:blipFill>
        <p:spPr>
          <a:xfrm>
            <a:off x="390240" y="23040"/>
            <a:ext cx="6077160" cy="1315800"/>
          </a:xfrm>
          <a:prstGeom prst="rect">
            <a:avLst/>
          </a:prstGeom>
          <a:ln>
            <a:noFill/>
          </a:ln>
        </p:spPr>
      </p:pic>
      <p:sp>
        <p:nvSpPr>
          <p:cNvPr id="49" name="CustomShape 1"/>
          <p:cNvSpPr/>
          <p:nvPr/>
        </p:nvSpPr>
        <p:spPr>
          <a:xfrm>
            <a:off x="284040" y="5305680"/>
            <a:ext cx="3465000" cy="637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000000"/>
                </a:solidFill>
                <a:latin typeface="Arial Narrow"/>
                <a:ea typeface="ＭＳ Ｐゴシック"/>
              </a:rPr>
              <a:t>Información detallada del lugar de encuentro  y folleto de la excursión en: </a:t>
            </a:r>
            <a:r>
              <a:rPr b="1" lang="es-ES" sz="1200" spc="-1" strike="noStrike" u="sng">
                <a:solidFill>
                  <a:srgbClr val="009999"/>
                </a:solidFill>
                <a:uFillTx/>
                <a:latin typeface="Arial Narrow"/>
                <a:ea typeface="ＭＳ Ｐゴシック"/>
                <a:hlinkClick r:id="rId3"/>
              </a:rPr>
              <a:t>https://geolodia.es</a:t>
            </a:r>
            <a:r>
              <a:rPr b="1" lang="es-ES" sz="1200" spc="-1" strike="noStrike" u="sng">
                <a:solidFill>
                  <a:srgbClr val="009999"/>
                </a:solidFill>
                <a:uFillTx/>
                <a:latin typeface="Arial Narrow"/>
                <a:ea typeface="ＭＳ Ｐゴシック"/>
                <a:hlinkClick r:id="rId4"/>
              </a:rPr>
              <a:t>/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200" spc="-1" strike="noStrike"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0" y="63360"/>
            <a:ext cx="6857640" cy="143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3"/>
          <p:cNvSpPr/>
          <p:nvPr/>
        </p:nvSpPr>
        <p:spPr>
          <a:xfrm>
            <a:off x="0" y="63360"/>
            <a:ext cx="6857640" cy="1431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4"/>
          <p:cNvSpPr/>
          <p:nvPr/>
        </p:nvSpPr>
        <p:spPr>
          <a:xfrm>
            <a:off x="1097280" y="1464120"/>
            <a:ext cx="4514400" cy="164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Sábado 8 de mayo 2021</a:t>
            </a: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s-ES" sz="2400" spc="-1" strike="noStrike">
                <a:solidFill>
                  <a:srgbClr val="000000"/>
                </a:solidFill>
                <a:latin typeface="Arial"/>
                <a:ea typeface="ＭＳ Ｐゴシック"/>
              </a:rPr>
              <a:t>Herce: contemplando el cataclismo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3" name="CustomShape 5"/>
          <p:cNvSpPr/>
          <p:nvPr/>
        </p:nvSpPr>
        <p:spPr>
          <a:xfrm>
            <a:off x="-1440" y="-58680"/>
            <a:ext cx="6857640" cy="1533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6"/>
          <p:cNvSpPr/>
          <p:nvPr/>
        </p:nvSpPr>
        <p:spPr>
          <a:xfrm>
            <a:off x="4419000" y="904680"/>
            <a:ext cx="1643040" cy="425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  <a:spcBef>
                <a:spcPts val="1100"/>
              </a:spcBef>
            </a:pPr>
            <a:r>
              <a:rPr b="1" lang="es-ES" sz="2200" spc="-1" strike="noStrike">
                <a:solidFill>
                  <a:srgbClr val="ff3300"/>
                </a:solidFill>
                <a:latin typeface="Arial"/>
                <a:ea typeface="ＭＳ Ｐゴシック"/>
              </a:rPr>
              <a:t>La Rioja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55" name="CustomShape 7"/>
          <p:cNvSpPr/>
          <p:nvPr/>
        </p:nvSpPr>
        <p:spPr>
          <a:xfrm>
            <a:off x="-3096720" y="7244640"/>
            <a:ext cx="5632200" cy="1296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CustomShape 8"/>
          <p:cNvSpPr/>
          <p:nvPr/>
        </p:nvSpPr>
        <p:spPr>
          <a:xfrm>
            <a:off x="4962240" y="6309000"/>
            <a:ext cx="999360" cy="1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1" lang="es-ES" sz="1200" spc="-1" strike="noStrike">
                <a:solidFill>
                  <a:srgbClr val="000000"/>
                </a:solidFill>
                <a:latin typeface="Times New Roman"/>
                <a:ea typeface="ＭＳ Ｐゴシック"/>
              </a:rPr>
              <a:t>ORGANIZAN:</a:t>
            </a:r>
            <a:endParaRPr b="0" lang="en-US" sz="1200" spc="-1" strike="noStrike">
              <a:latin typeface="Arial"/>
            </a:endParaRPr>
          </a:p>
        </p:txBody>
      </p:sp>
      <p:grpSp>
        <p:nvGrpSpPr>
          <p:cNvPr id="57" name="Group 9"/>
          <p:cNvGrpSpPr/>
          <p:nvPr/>
        </p:nvGrpSpPr>
        <p:grpSpPr>
          <a:xfrm>
            <a:off x="529920" y="6129360"/>
            <a:ext cx="1664640" cy="1134360"/>
            <a:chOff x="529920" y="6129360"/>
            <a:chExt cx="1664640" cy="1134360"/>
          </a:xfrm>
        </p:grpSpPr>
        <p:sp>
          <p:nvSpPr>
            <p:cNvPr id="58" name="CustomShape 10"/>
            <p:cNvSpPr/>
            <p:nvPr/>
          </p:nvSpPr>
          <p:spPr>
            <a:xfrm>
              <a:off x="913680" y="6129360"/>
              <a:ext cx="897120" cy="1828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>
              <a:spAutoFit/>
            </a:bodyPr>
            <a:p>
              <a:pPr>
                <a:lnSpc>
                  <a:spcPct val="100000"/>
                </a:lnSpc>
              </a:pPr>
              <a:r>
                <a:rPr b="1" lang="es-ES" sz="1200" spc="-1" strike="noStrike">
                  <a:solidFill>
                    <a:srgbClr val="000000"/>
                  </a:solidFill>
                  <a:latin typeface="Times New Roman"/>
                  <a:ea typeface="ＭＳ Ｐゴシック"/>
                </a:rPr>
                <a:t>COORDINA:</a:t>
              </a:r>
              <a:endParaRPr b="0" lang="en-US" sz="1200" spc="-1" strike="noStrike">
                <a:latin typeface="Arial"/>
              </a:endParaRPr>
            </a:p>
          </p:txBody>
        </p:sp>
        <p:pic>
          <p:nvPicPr>
            <p:cNvPr id="59" name="Imagen 36" descr=""/>
            <p:cNvPicPr/>
            <p:nvPr/>
          </p:nvPicPr>
          <p:blipFill>
            <a:blip r:embed="rId5"/>
            <a:srcRect l="0" t="9256" r="0" b="10000"/>
            <a:stretch/>
          </p:blipFill>
          <p:spPr>
            <a:xfrm>
              <a:off x="529920" y="6285960"/>
              <a:ext cx="1664640" cy="977760"/>
            </a:xfrm>
            <a:prstGeom prst="rect">
              <a:avLst/>
            </a:prstGeom>
            <a:ln>
              <a:noFill/>
            </a:ln>
          </p:spPr>
        </p:pic>
      </p:grpSp>
      <p:grpSp>
        <p:nvGrpSpPr>
          <p:cNvPr id="60" name="Group 11"/>
          <p:cNvGrpSpPr/>
          <p:nvPr/>
        </p:nvGrpSpPr>
        <p:grpSpPr>
          <a:xfrm>
            <a:off x="143640" y="7433280"/>
            <a:ext cx="2455200" cy="1389240"/>
            <a:chOff x="143640" y="7433280"/>
            <a:chExt cx="2455200" cy="1389240"/>
          </a:xfrm>
        </p:grpSpPr>
        <p:pic>
          <p:nvPicPr>
            <p:cNvPr id="61" name="Imagen 47" descr=""/>
            <p:cNvPicPr/>
            <p:nvPr/>
          </p:nvPicPr>
          <p:blipFill>
            <a:blip r:embed="rId6"/>
            <a:stretch/>
          </p:blipFill>
          <p:spPr>
            <a:xfrm>
              <a:off x="143640" y="7541280"/>
              <a:ext cx="2455200" cy="58572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2" name="Imagen 1" descr=""/>
            <p:cNvPicPr/>
            <p:nvPr/>
          </p:nvPicPr>
          <p:blipFill>
            <a:blip r:embed="rId7"/>
            <a:stretch/>
          </p:blipFill>
          <p:spPr>
            <a:xfrm>
              <a:off x="846720" y="8254440"/>
              <a:ext cx="1712160" cy="36144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63" name="Picture 63" descr="logo_AEPECT_2010"/>
            <p:cNvPicPr/>
            <p:nvPr/>
          </p:nvPicPr>
          <p:blipFill>
            <a:blip r:embed="rId8"/>
            <a:stretch/>
          </p:blipFill>
          <p:spPr>
            <a:xfrm>
              <a:off x="183600" y="8063280"/>
              <a:ext cx="616680" cy="759240"/>
            </a:xfrm>
            <a:prstGeom prst="rect">
              <a:avLst/>
            </a:prstGeom>
            <a:ln>
              <a:noFill/>
            </a:ln>
          </p:spPr>
        </p:pic>
        <p:sp>
          <p:nvSpPr>
            <p:cNvPr id="64" name="CustomShape 12"/>
            <p:cNvSpPr/>
            <p:nvPr/>
          </p:nvSpPr>
          <p:spPr>
            <a:xfrm>
              <a:off x="597960" y="7433280"/>
              <a:ext cx="1546560" cy="1828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0" rIns="0" tIns="0" bIns="0">
              <a:spAutoFit/>
            </a:bodyPr>
            <a:p>
              <a:pPr>
                <a:lnSpc>
                  <a:spcPct val="100000"/>
                </a:lnSpc>
              </a:pPr>
              <a:r>
                <a:rPr b="1" lang="es-ES" sz="1200" spc="-1" strike="noStrike">
                  <a:solidFill>
                    <a:srgbClr val="000000"/>
                  </a:solidFill>
                  <a:latin typeface="Times New Roman"/>
                  <a:ea typeface="ＭＳ Ｐゴシック"/>
                </a:rPr>
                <a:t>Con la colaboración de:</a:t>
              </a:r>
              <a:endParaRPr b="0" lang="en-US" sz="1200" spc="-1" strike="noStrike">
                <a:latin typeface="Arial"/>
              </a:endParaRPr>
            </a:p>
          </p:txBody>
        </p:sp>
      </p:grpSp>
      <p:pic>
        <p:nvPicPr>
          <p:cNvPr id="65" name="Imagen 134" descr=""/>
          <p:cNvPicPr/>
          <p:nvPr/>
        </p:nvPicPr>
        <p:blipFill>
          <a:blip r:embed="rId9"/>
          <a:srcRect l="18735" t="12752" r="12483" b="29808"/>
          <a:stretch/>
        </p:blipFill>
        <p:spPr>
          <a:xfrm>
            <a:off x="3936240" y="7856640"/>
            <a:ext cx="938880" cy="1121040"/>
          </a:xfrm>
          <a:prstGeom prst="rect">
            <a:avLst/>
          </a:prstGeom>
          <a:ln>
            <a:noFill/>
          </a:ln>
        </p:spPr>
      </p:pic>
      <p:pic>
        <p:nvPicPr>
          <p:cNvPr id="66" name="Imagen 150" descr=""/>
          <p:cNvPicPr/>
          <p:nvPr/>
        </p:nvPicPr>
        <p:blipFill>
          <a:blip r:embed="rId10"/>
          <a:stretch/>
        </p:blipFill>
        <p:spPr>
          <a:xfrm>
            <a:off x="3471840" y="6583680"/>
            <a:ext cx="1281240" cy="508320"/>
          </a:xfrm>
          <a:prstGeom prst="rect">
            <a:avLst/>
          </a:prstGeom>
          <a:ln>
            <a:noFill/>
          </a:ln>
        </p:spPr>
      </p:pic>
      <p:pic>
        <p:nvPicPr>
          <p:cNvPr id="67" name="Imagen 151" descr=""/>
          <p:cNvPicPr/>
          <p:nvPr/>
        </p:nvPicPr>
        <p:blipFill>
          <a:blip r:embed="rId11"/>
          <a:stretch/>
        </p:blipFill>
        <p:spPr>
          <a:xfrm>
            <a:off x="5214240" y="6583680"/>
            <a:ext cx="915480" cy="497160"/>
          </a:xfrm>
          <a:prstGeom prst="rect">
            <a:avLst/>
          </a:prstGeom>
          <a:ln>
            <a:noFill/>
          </a:ln>
        </p:spPr>
      </p:pic>
      <p:pic>
        <p:nvPicPr>
          <p:cNvPr id="68" name="Imagen 152" descr=""/>
          <p:cNvPicPr/>
          <p:nvPr/>
        </p:nvPicPr>
        <p:blipFill>
          <a:blip r:embed="rId12"/>
          <a:stretch/>
        </p:blipFill>
        <p:spPr>
          <a:xfrm>
            <a:off x="5399640" y="7939800"/>
            <a:ext cx="798120" cy="994320"/>
          </a:xfrm>
          <a:prstGeom prst="rect">
            <a:avLst/>
          </a:prstGeom>
          <a:ln>
            <a:noFill/>
          </a:ln>
        </p:spPr>
      </p:pic>
      <p:pic>
        <p:nvPicPr>
          <p:cNvPr id="69" name="Imagen 153" descr=""/>
          <p:cNvPicPr/>
          <p:nvPr/>
        </p:nvPicPr>
        <p:blipFill>
          <a:blip r:embed="rId13"/>
          <a:stretch/>
        </p:blipFill>
        <p:spPr>
          <a:xfrm>
            <a:off x="3418920" y="7166160"/>
            <a:ext cx="1325160" cy="589320"/>
          </a:xfrm>
          <a:prstGeom prst="rect">
            <a:avLst/>
          </a:prstGeom>
          <a:ln>
            <a:noFill/>
          </a:ln>
        </p:spPr>
      </p:pic>
      <p:pic>
        <p:nvPicPr>
          <p:cNvPr id="70" name="Imagen 154" descr=""/>
          <p:cNvPicPr/>
          <p:nvPr/>
        </p:nvPicPr>
        <p:blipFill>
          <a:blip r:embed="rId14"/>
          <a:stretch/>
        </p:blipFill>
        <p:spPr>
          <a:xfrm>
            <a:off x="4853160" y="7247520"/>
            <a:ext cx="1838520" cy="414000"/>
          </a:xfrm>
          <a:prstGeom prst="rect">
            <a:avLst/>
          </a:prstGeom>
          <a:ln>
            <a:noFill/>
          </a:ln>
        </p:spPr>
      </p:pic>
      <p:sp>
        <p:nvSpPr>
          <p:cNvPr id="71" name="CustomShape 13"/>
          <p:cNvSpPr/>
          <p:nvPr/>
        </p:nvSpPr>
        <p:spPr>
          <a:xfrm>
            <a:off x="220680" y="4008240"/>
            <a:ext cx="4534200" cy="111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ffffff"/>
                </a:solidFill>
                <a:latin typeface="Arial"/>
                <a:ea typeface="DejaVu Sans"/>
              </a:rPr>
              <a:t>EXCURSIÓN GRATUITA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ffffff"/>
                </a:solidFill>
                <a:latin typeface="Arial"/>
                <a:ea typeface="DejaVu Sans"/>
              </a:rPr>
              <a:t>Día y hora de encuentro (virtual):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GB" sz="1800" spc="-1" strike="noStrike">
                <a:solidFill>
                  <a:srgbClr val="ffffff"/>
                </a:solidFill>
                <a:latin typeface="Arial"/>
                <a:ea typeface="DejaVu Sans"/>
              </a:rPr>
              <a:t>8 de Mayo, Plaza de Herce, 10 horas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</TotalTime>
  <Application>LibreOffice/6.4.6.2$Linux_X86_64 LibreOffice_project/40$Build-2</Application>
  <Words>268</Words>
  <Paragraphs>28</Paragraphs>
  <Company>IGME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2010-12-17T15:43:29Z</dcterms:created>
  <dc:creator>Luis Carcavilla</dc:creator>
  <dc:description/>
  <dc:language>en-US</dc:language>
  <cp:lastModifiedBy/>
  <dcterms:modified xsi:type="dcterms:W3CDTF">2021-03-23T16:32:25Z</dcterms:modified>
  <cp:revision>83</cp:revision>
  <dc:subject/>
  <dc:title>Diapositiva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IGME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Presentación en pantalla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2</vt:i4>
  </property>
</Properties>
</file>