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 marL="0" marR="0" indent="0" algn="l" defTabSz="238064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8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1190320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2380640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3570961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4761281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5951601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7141921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8332241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9522562" algn="l" defTabSz="1751768" rtl="0" fontAlgn="auto" latinLnBrk="0" hangingPunct="0">
      <a:lnSpc>
        <a:spcPct val="90000"/>
      </a:lnSpc>
      <a:spcBef>
        <a:spcPts val="1822"/>
      </a:spcBef>
      <a:spcAft>
        <a:spcPts val="0"/>
      </a:spcAft>
      <a:buClrTx/>
      <a:buSzTx/>
      <a:buFontTx/>
      <a:buNone/>
      <a:tabLst/>
      <a:defRPr kumimoji="0" sz="2864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576672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605575"/>
              <a:satOff val="15655"/>
              <a:lumOff val="22628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A7AAA9"/>
              </a:solidFill>
              <a:prstDash val="solid"/>
              <a:miter lim="400000"/>
            </a:ln>
          </a:left>
          <a:right>
            <a:ln w="3175" cap="flat">
              <a:solidFill>
                <a:srgbClr val="A7AAA9"/>
              </a:solidFill>
              <a:prstDash val="solid"/>
              <a:miter lim="400000"/>
            </a:ln>
          </a:right>
          <a:top>
            <a:ln w="3175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7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7AA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1"/>
    <p:restoredTop sz="94615"/>
  </p:normalViewPr>
  <p:slideViewPr>
    <p:cSldViewPr snapToGrid="0">
      <p:cViewPr varScale="1">
        <p:scale>
          <a:sx n="73" d="100"/>
          <a:sy n="73" d="100"/>
        </p:scale>
        <p:origin x="26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1pPr>
    <a:lvl2pPr indent="595160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2pPr>
    <a:lvl3pPr indent="1190320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3pPr>
    <a:lvl4pPr indent="1785480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4pPr>
    <a:lvl5pPr indent="2380640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5pPr>
    <a:lvl6pPr indent="2975801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6pPr>
    <a:lvl7pPr indent="3570961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7pPr>
    <a:lvl8pPr indent="4166121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8pPr>
    <a:lvl9pPr indent="4761281" defTabSz="1190320" latinLnBrk="0">
      <a:lnSpc>
        <a:spcPct val="117999"/>
      </a:lnSpc>
      <a:defRPr sz="5728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de la presentació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presentación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6" y="6856382"/>
            <a:ext cx="6107909" cy="231198"/>
          </a:xfrm>
          <a:prstGeom prst="rect">
            <a:avLst/>
          </a:prstGeom>
        </p:spPr>
        <p:txBody>
          <a:bodyPr/>
          <a:lstStyle>
            <a:lvl1pPr defTabSz="373591">
              <a:defRPr sz="1152" spc="-1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La playa y el mar en la puesta de sol"/>
          <p:cNvSpPr>
            <a:spLocks noGrp="1"/>
          </p:cNvSpPr>
          <p:nvPr>
            <p:ph type="pic" idx="21"/>
          </p:nvPr>
        </p:nvSpPr>
        <p:spPr>
          <a:xfrm>
            <a:off x="-696517" y="2004924"/>
            <a:ext cx="8244337" cy="56134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la presentació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Título de la presentación</a:t>
            </a:r>
          </a:p>
        </p:txBody>
      </p:sp>
      <p:sp>
        <p:nvSpPr>
          <p:cNvPr id="2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5046" y="5199242"/>
            <a:ext cx="6107909" cy="7848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75046" y="6854541"/>
            <a:ext cx="6107909" cy="231198"/>
          </a:xfrm>
          <a:prstGeom prst="rect">
            <a:avLst/>
          </a:prstGeom>
        </p:spPr>
        <p:txBody>
          <a:bodyPr/>
          <a:lstStyle>
            <a:lvl1pPr defTabSz="373591">
              <a:defRPr sz="1152" spc="-1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Autor y fecha</a:t>
            </a:r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 defTabSz="580933"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ar frente al cielo en la puesta de sol"/>
          <p:cNvSpPr>
            <a:spLocks noGrp="1"/>
          </p:cNvSpPr>
          <p:nvPr>
            <p:ph type="pic" sz="half" idx="21"/>
          </p:nvPr>
        </p:nvSpPr>
        <p:spPr>
          <a:xfrm>
            <a:off x="1807568" y="2736812"/>
            <a:ext cx="6270027" cy="42682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375153" y="3862353"/>
            <a:ext cx="2667600" cy="1124849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5657" spc="-57"/>
            </a:lvl1pPr>
          </a:lstStyle>
          <a:p>
            <a:r>
              <a:t>Título de la diapositiva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5153" y="4898279"/>
            <a:ext cx="2667600" cy="2106746"/>
          </a:xfrm>
          <a:prstGeom prst="rect">
            <a:avLst/>
          </a:prstGeom>
        </p:spPr>
        <p:txBody>
          <a:bodyPr/>
          <a:lstStyle>
            <a:lvl1pPr>
              <a:defRPr sz="3086" spc="-31"/>
            </a:lvl1pPr>
            <a:lvl2pPr>
              <a:defRPr sz="3086" spc="-31"/>
            </a:lvl2pPr>
            <a:lvl3pPr>
              <a:defRPr sz="3086" spc="-31"/>
            </a:lvl3pPr>
            <a:lvl4pPr>
              <a:defRPr sz="3086" spc="-31"/>
            </a:lvl4pPr>
            <a:lvl5pPr>
              <a:defRPr sz="3086" spc="-31"/>
            </a:lvl5pPr>
          </a:lstStyle>
          <a:p>
            <a:r>
              <a:t>Subtítulo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75046" y="3940669"/>
            <a:ext cx="6107909" cy="3255880"/>
          </a:xfrm>
          <a:prstGeom prst="rect">
            <a:avLst/>
          </a:prstGeom>
        </p:spPr>
        <p:txBody>
          <a:bodyPr/>
          <a:lstStyle>
            <a:lvl1pPr marL="37119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38355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239591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340827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442063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375046" y="2540731"/>
            <a:ext cx="6107909" cy="629289"/>
          </a:xfrm>
          <a:prstGeom prst="rect">
            <a:avLst/>
          </a:prstGeom>
        </p:spPr>
        <p:txBody>
          <a:bodyPr anchor="t"/>
          <a:lstStyle>
            <a:lvl1pPr>
              <a:lnSpc>
                <a:spcPct val="70000"/>
              </a:lnSpc>
              <a:defRPr sz="5657" spc="-57"/>
            </a:lvl1pPr>
          </a:lstStyle>
          <a:p>
            <a:r>
              <a:t>Título de la diapositiva</a:t>
            </a:r>
          </a:p>
        </p:txBody>
      </p:sp>
      <p:sp>
        <p:nvSpPr>
          <p:cNvPr id="44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6" y="3136919"/>
            <a:ext cx="6107909" cy="339817"/>
          </a:xfrm>
          <a:prstGeom prst="rect">
            <a:avLst/>
          </a:prstGeom>
        </p:spPr>
        <p:txBody>
          <a:bodyPr/>
          <a:lstStyle>
            <a:lvl1pPr defTabSz="325321">
              <a:defRPr sz="1728" spc="-15"/>
            </a:lvl1pPr>
          </a:lstStyle>
          <a:p>
            <a:r>
              <a:t>Subtítulo de la diapositiva</a:t>
            </a:r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75046" y="3940669"/>
            <a:ext cx="6107909" cy="3255880"/>
          </a:xfrm>
          <a:prstGeom prst="rect">
            <a:avLst/>
          </a:prstGeom>
        </p:spPr>
        <p:txBody>
          <a:bodyPr numCol="2" spcCol="118764"/>
          <a:lstStyle>
            <a:lvl1pPr marL="37119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38355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239591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340827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442063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373224" y="2525653"/>
            <a:ext cx="2665237" cy="1093534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5657" spc="-57"/>
            </a:lvl1pPr>
          </a:lstStyle>
          <a:p>
            <a:r>
              <a:t>Título de la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5047" y="4164110"/>
            <a:ext cx="2665515" cy="2836800"/>
          </a:xfrm>
          <a:prstGeom prst="rect">
            <a:avLst/>
          </a:prstGeom>
        </p:spPr>
        <p:txBody>
          <a:bodyPr/>
          <a:lstStyle>
            <a:lvl1pPr marL="37119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38355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239591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340827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442063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7" y="3548457"/>
            <a:ext cx="2665515" cy="339817"/>
          </a:xfrm>
          <a:prstGeom prst="rect">
            <a:avLst/>
          </a:prstGeom>
        </p:spPr>
        <p:txBody>
          <a:bodyPr anchor="ctr"/>
          <a:lstStyle>
            <a:lvl1pPr defTabSz="325321">
              <a:defRPr sz="1728" spc="-15"/>
            </a:lvl1pPr>
          </a:lstStyle>
          <a:p>
            <a:r>
              <a:t>Subtítulo de la diapositiva</a:t>
            </a:r>
          </a:p>
        </p:txBody>
      </p:sp>
      <p:sp>
        <p:nvSpPr>
          <p:cNvPr id="63" name="Mar frente al cielo en la puesta de sol"/>
          <p:cNvSpPr>
            <a:spLocks noGrp="1"/>
          </p:cNvSpPr>
          <p:nvPr>
            <p:ph type="pic" sz="half" idx="22"/>
          </p:nvPr>
        </p:nvSpPr>
        <p:spPr>
          <a:xfrm>
            <a:off x="3083930" y="2736812"/>
            <a:ext cx="3717303" cy="42682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373224" y="2525653"/>
            <a:ext cx="2665237" cy="1093534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5657" spc="-57"/>
            </a:lvl1pPr>
          </a:lstStyle>
          <a:p>
            <a:r>
              <a:t>Título de la diapositiva</a:t>
            </a:r>
          </a:p>
        </p:txBody>
      </p:sp>
      <p:sp>
        <p:nvSpPr>
          <p:cNvPr id="72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5047" y="4164110"/>
            <a:ext cx="2665515" cy="2836800"/>
          </a:xfrm>
          <a:prstGeom prst="rect">
            <a:avLst/>
          </a:prstGeom>
        </p:spPr>
        <p:txBody>
          <a:bodyPr/>
          <a:lstStyle>
            <a:lvl1pPr marL="37119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38355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239591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340827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442063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7" y="3548457"/>
            <a:ext cx="2665515" cy="339817"/>
          </a:xfrm>
          <a:prstGeom prst="rect">
            <a:avLst/>
          </a:prstGeom>
        </p:spPr>
        <p:txBody>
          <a:bodyPr anchor="ctr"/>
          <a:lstStyle>
            <a:lvl1pPr defTabSz="325321">
              <a:defRPr sz="1728" spc="-15"/>
            </a:lvl1pPr>
          </a:lstStyle>
          <a:p>
            <a:r>
              <a:t>Subtítulo de la diapositiva</a:t>
            </a:r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373224" y="2525653"/>
            <a:ext cx="2665237" cy="1093534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5657" spc="-57"/>
            </a:lvl1pPr>
          </a:lstStyle>
          <a:p>
            <a:r>
              <a:t>Título de la diapositiva</a:t>
            </a:r>
          </a:p>
        </p:txBody>
      </p:sp>
      <p:sp>
        <p:nvSpPr>
          <p:cNvPr id="82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5047" y="4164110"/>
            <a:ext cx="2665515" cy="2836800"/>
          </a:xfrm>
          <a:prstGeom prst="rect">
            <a:avLst/>
          </a:prstGeom>
        </p:spPr>
        <p:txBody>
          <a:bodyPr/>
          <a:lstStyle>
            <a:lvl1pPr marL="37119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38355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2395917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340827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4420638" indent="-371197" algn="l" defTabSz="1730169">
              <a:lnSpc>
                <a:spcPct val="90000"/>
              </a:lnSpc>
              <a:spcBef>
                <a:spcPts val="1800"/>
              </a:spcBef>
              <a:buSzPct val="175000"/>
              <a:buChar char="•"/>
              <a:defRPr sz="2829" spc="0"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7" y="3548457"/>
            <a:ext cx="2665515" cy="339817"/>
          </a:xfrm>
          <a:prstGeom prst="rect">
            <a:avLst/>
          </a:prstGeom>
        </p:spPr>
        <p:txBody>
          <a:bodyPr anchor="ctr"/>
          <a:lstStyle>
            <a:lvl1pPr defTabSz="325321">
              <a:defRPr sz="1728" spc="-15"/>
            </a:lvl1pPr>
          </a:lstStyle>
          <a:p>
            <a:r>
              <a:t>Subtítulo de la diapositiva</a:t>
            </a:r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375046" y="3646542"/>
            <a:ext cx="6107909" cy="2394033"/>
          </a:xfrm>
          <a:prstGeom prst="rect">
            <a:avLst/>
          </a:prstGeom>
        </p:spPr>
        <p:txBody>
          <a:bodyPr anchor="ctr"/>
          <a:lstStyle>
            <a:lvl1pPr defTabSz="820883"/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375046" y="2538451"/>
            <a:ext cx="6107909" cy="629289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70000"/>
              </a:lnSpc>
              <a:defRPr sz="5657" spc="-57"/>
            </a:lvl1pPr>
          </a:lstStyle>
          <a:p>
            <a:r>
              <a:t>Título de la diapositiva</a:t>
            </a:r>
          </a:p>
        </p:txBody>
      </p:sp>
      <p:sp>
        <p:nvSpPr>
          <p:cNvPr id="10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6" y="3136919"/>
            <a:ext cx="6107909" cy="339817"/>
          </a:xfrm>
          <a:prstGeom prst="rect">
            <a:avLst/>
          </a:prstGeom>
        </p:spPr>
        <p:txBody>
          <a:bodyPr/>
          <a:lstStyle>
            <a:lvl1pPr defTabSz="325321">
              <a:defRPr sz="1728" spc="-15"/>
            </a:lvl1pPr>
          </a:lstStyle>
          <a:p>
            <a:r>
              <a:t>Subtítulo de la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75046" y="3940840"/>
            <a:ext cx="6107909" cy="3255880"/>
          </a:xfrm>
          <a:prstGeom prst="rect">
            <a:avLst/>
          </a:prstGeom>
        </p:spPr>
        <p:txBody>
          <a:bodyPr/>
          <a:lstStyle>
            <a:lvl1pPr algn="l" defTabSz="583739">
              <a:spcBef>
                <a:spcPts val="1543"/>
              </a:spcBef>
              <a:defRPr sz="4114" spc="-82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algn="l" defTabSz="583739">
              <a:spcBef>
                <a:spcPts val="1543"/>
              </a:spcBef>
              <a:defRPr sz="4114" spc="-82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algn="l" defTabSz="583739">
              <a:spcBef>
                <a:spcPts val="1543"/>
              </a:spcBef>
              <a:defRPr sz="4114" spc="-82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algn="l" defTabSz="583739">
              <a:spcBef>
                <a:spcPts val="1543"/>
              </a:spcBef>
              <a:defRPr sz="4114" spc="-82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algn="l" defTabSz="583739">
              <a:spcBef>
                <a:spcPts val="1543"/>
              </a:spcBef>
              <a:defRPr sz="4114" spc="-82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9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375046" y="2538451"/>
            <a:ext cx="6107909" cy="629289"/>
          </a:xfrm>
          <a:prstGeom prst="rect">
            <a:avLst/>
          </a:prstGeom>
        </p:spPr>
        <p:txBody>
          <a:bodyPr anchor="t"/>
          <a:lstStyle>
            <a:lvl1pPr>
              <a:lnSpc>
                <a:spcPct val="70000"/>
              </a:lnSpc>
              <a:defRPr sz="5657" spc="-57"/>
            </a:lvl1pPr>
          </a:lstStyle>
          <a:p>
            <a:r>
              <a:t>Título de agenda</a:t>
            </a:r>
          </a:p>
        </p:txBody>
      </p:sp>
      <p:sp>
        <p:nvSpPr>
          <p:cNvPr id="110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6" y="3136919"/>
            <a:ext cx="6107909" cy="339817"/>
          </a:xfrm>
          <a:prstGeom prst="rect">
            <a:avLst/>
          </a:prstGeom>
        </p:spPr>
        <p:txBody>
          <a:bodyPr/>
          <a:lstStyle>
            <a:lvl1pPr defTabSz="325321">
              <a:defRPr sz="1728" spc="-15"/>
            </a:lvl1pPr>
          </a:lstStyle>
          <a:p>
            <a:r>
              <a:t>Subtítulo de agenda</a:t>
            </a:r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75046" y="3646542"/>
            <a:ext cx="6107909" cy="2394033"/>
          </a:xfrm>
          <a:prstGeom prst="rect">
            <a:avLst/>
          </a:prstGeom>
        </p:spPr>
        <p:txBody>
          <a:bodyPr anchor="ctr"/>
          <a:lstStyle>
            <a:lvl1pPr defTabSz="1730169">
              <a:lnSpc>
                <a:spcPct val="80000"/>
              </a:lnSpc>
              <a:defRPr sz="7714" spc="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defTabSz="1730169">
              <a:lnSpc>
                <a:spcPct val="80000"/>
              </a:lnSpc>
              <a:defRPr sz="7714" spc="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defTabSz="1730169">
              <a:lnSpc>
                <a:spcPct val="80000"/>
              </a:lnSpc>
              <a:defRPr sz="7714" spc="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defTabSz="1730169">
              <a:lnSpc>
                <a:spcPct val="80000"/>
              </a:lnSpc>
              <a:defRPr sz="7714" spc="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defTabSz="1730169">
              <a:lnSpc>
                <a:spcPct val="80000"/>
              </a:lnSpc>
              <a:defRPr sz="7714" spc="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75046" y="3363775"/>
            <a:ext cx="6107909" cy="2238936"/>
          </a:xfrm>
          <a:prstGeom prst="rect">
            <a:avLst/>
          </a:prstGeom>
        </p:spPr>
        <p:txBody>
          <a:bodyPr anchor="b"/>
          <a:lstStyle>
            <a:lvl1pPr defTabSz="1730169">
              <a:lnSpc>
                <a:spcPct val="80000"/>
              </a:lnSpc>
              <a:defRPr sz="15428" spc="0">
                <a:latin typeface="+mn-lt"/>
                <a:ea typeface="+mn-ea"/>
                <a:cs typeface="+mn-cs"/>
                <a:sym typeface="Canela Bold"/>
              </a:defRPr>
            </a:lvl1pPr>
            <a:lvl2pPr defTabSz="1730169">
              <a:lnSpc>
                <a:spcPct val="80000"/>
              </a:lnSpc>
              <a:defRPr sz="15428" spc="0">
                <a:latin typeface="+mn-lt"/>
                <a:ea typeface="+mn-ea"/>
                <a:cs typeface="+mn-cs"/>
                <a:sym typeface="Canela Bold"/>
              </a:defRPr>
            </a:lvl2pPr>
            <a:lvl3pPr defTabSz="1730169">
              <a:lnSpc>
                <a:spcPct val="80000"/>
              </a:lnSpc>
              <a:defRPr sz="15428" spc="0">
                <a:latin typeface="+mn-lt"/>
                <a:ea typeface="+mn-ea"/>
                <a:cs typeface="+mn-cs"/>
                <a:sym typeface="Canela Bold"/>
              </a:defRPr>
            </a:lvl3pPr>
            <a:lvl4pPr defTabSz="1730169">
              <a:lnSpc>
                <a:spcPct val="80000"/>
              </a:lnSpc>
              <a:defRPr sz="15428" spc="0">
                <a:latin typeface="+mn-lt"/>
                <a:ea typeface="+mn-ea"/>
                <a:cs typeface="+mn-cs"/>
                <a:sym typeface="Canela Bold"/>
              </a:defRPr>
            </a:lvl4pPr>
            <a:lvl5pPr defTabSz="1730169">
              <a:lnSpc>
                <a:spcPct val="80000"/>
              </a:lnSpc>
              <a:defRPr sz="15428" spc="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6" y="5356192"/>
            <a:ext cx="6107909" cy="339817"/>
          </a:xfrm>
          <a:prstGeom prst="rect">
            <a:avLst/>
          </a:prstGeom>
        </p:spPr>
        <p:txBody>
          <a:bodyPr/>
          <a:lstStyle>
            <a:lvl1pPr defTabSz="325321">
              <a:defRPr sz="1728" spc="-15"/>
            </a:lvl1pPr>
          </a:lstStyle>
          <a:p>
            <a:r>
              <a:t>Información fáctica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375046" y="6199774"/>
            <a:ext cx="6107909" cy="339817"/>
          </a:xfrm>
          <a:prstGeom prst="rect">
            <a:avLst/>
          </a:prstGeom>
        </p:spPr>
        <p:txBody>
          <a:bodyPr anchor="ctr"/>
          <a:lstStyle>
            <a:lvl1pPr defTabSz="325321">
              <a:defRPr sz="1728" spc="-15"/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75046" y="3803867"/>
            <a:ext cx="6107909" cy="194942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80000"/>
              </a:lnSpc>
              <a:defRPr sz="5657" spc="0">
                <a:latin typeface="+mn-lt"/>
                <a:ea typeface="+mn-ea"/>
                <a:cs typeface="+mn-cs"/>
                <a:sym typeface="Canela Bold"/>
              </a:defRPr>
            </a:lvl1pPr>
            <a:lvl2pPr>
              <a:lnSpc>
                <a:spcPct val="80000"/>
              </a:lnSpc>
              <a:defRPr sz="5657" spc="0">
                <a:latin typeface="+mn-lt"/>
                <a:ea typeface="+mn-ea"/>
                <a:cs typeface="+mn-cs"/>
                <a:sym typeface="Canela Bold"/>
              </a:defRPr>
            </a:lvl2pPr>
            <a:lvl3pPr>
              <a:lnSpc>
                <a:spcPct val="80000"/>
              </a:lnSpc>
              <a:defRPr sz="5657" spc="0">
                <a:latin typeface="+mn-lt"/>
                <a:ea typeface="+mn-ea"/>
                <a:cs typeface="+mn-cs"/>
                <a:sym typeface="Canela Bold"/>
              </a:defRPr>
            </a:lvl3pPr>
            <a:lvl4pPr>
              <a:lnSpc>
                <a:spcPct val="80000"/>
              </a:lnSpc>
              <a:defRPr sz="5657" spc="0">
                <a:latin typeface="+mn-lt"/>
                <a:ea typeface="+mn-ea"/>
                <a:cs typeface="+mn-cs"/>
                <a:sym typeface="Canela Bold"/>
              </a:defRPr>
            </a:lvl4pPr>
            <a:lvl5pPr>
              <a:lnSpc>
                <a:spcPct val="80000"/>
              </a:lnSpc>
              <a:defRPr sz="5657" spc="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Mar frente al cielo en la puesta de sol 1"/>
          <p:cNvSpPr>
            <a:spLocks noGrp="1"/>
          </p:cNvSpPr>
          <p:nvPr>
            <p:ph type="pic" sz="quarter" idx="21"/>
          </p:nvPr>
        </p:nvSpPr>
        <p:spPr>
          <a:xfrm>
            <a:off x="3479611" y="2736813"/>
            <a:ext cx="3013771" cy="20515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La playa y el mar en la puesta de sol"/>
          <p:cNvSpPr>
            <a:spLocks noGrp="1"/>
          </p:cNvSpPr>
          <p:nvPr>
            <p:ph type="pic" sz="half" idx="22"/>
          </p:nvPr>
        </p:nvSpPr>
        <p:spPr>
          <a:xfrm>
            <a:off x="-1259087" y="2736812"/>
            <a:ext cx="6268644" cy="42682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Mar frente al cielo en la puesta de sol 2"/>
          <p:cNvSpPr>
            <a:spLocks noGrp="1"/>
          </p:cNvSpPr>
          <p:nvPr>
            <p:ph type="pic" sz="quarter" idx="23"/>
          </p:nvPr>
        </p:nvSpPr>
        <p:spPr>
          <a:xfrm>
            <a:off x="3513096" y="4285475"/>
            <a:ext cx="2946801" cy="33835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21500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la playa y el mar en la puesta de sol"/>
          <p:cNvSpPr>
            <a:spLocks noGrp="1"/>
          </p:cNvSpPr>
          <p:nvPr>
            <p:ph type="pic" sz="half" idx="21"/>
          </p:nvPr>
        </p:nvSpPr>
        <p:spPr>
          <a:xfrm>
            <a:off x="294678" y="2736812"/>
            <a:ext cx="6268644" cy="42682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19715" y="7195562"/>
            <a:ext cx="215000" cy="21891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375046" y="3509744"/>
            <a:ext cx="6107909" cy="17784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0417" tIns="10417" rIns="10417" bIns="10417" anchor="b">
            <a:normAutofit/>
          </a:bodyPr>
          <a:lstStyle/>
          <a:p>
            <a:r>
              <a:t>Título de la presentación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375046" y="5199241"/>
            <a:ext cx="6107909" cy="78393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0417" tIns="10417" rIns="10417" bIns="10417">
            <a:normAutofit/>
          </a:bodyPr>
          <a:lstStyle/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3321904" y="7195562"/>
            <a:ext cx="215000" cy="218912"/>
          </a:xfrm>
          <a:prstGeom prst="rect">
            <a:avLst/>
          </a:prstGeom>
          <a:ln w="3175">
            <a:miter lim="400000"/>
          </a:ln>
        </p:spPr>
        <p:txBody>
          <a:bodyPr wrap="none" lIns="10417" tIns="10417" rIns="10417" bIns="10417" anchor="b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86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1175644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2351288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3526932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4702576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5878220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7053864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8229509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9405153" algn="ctr" defTabSz="1730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714" b="0" i="0" u="none" strike="noStrike" cap="none" spc="-75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0" marR="0" indent="0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1pPr>
      <a:lvl2pPr marL="0" marR="0" indent="1175644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2pPr>
      <a:lvl3pPr marL="0" marR="0" indent="2351288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3pPr>
      <a:lvl4pPr marL="0" marR="0" indent="3526932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4pPr>
      <a:lvl5pPr marL="0" marR="0" indent="4702576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5pPr>
      <a:lvl6pPr marL="0" marR="0" indent="5878220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6pPr>
      <a:lvl7pPr marL="0" marR="0" indent="7053864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7pPr>
      <a:lvl8pPr marL="0" marR="0" indent="8229509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8pPr>
      <a:lvl9pPr marL="0" marR="0" indent="9405153" algn="ctr" defTabSz="580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-36" baseline="0">
          <a:solidFill>
            <a:srgbClr val="000000"/>
          </a:solidFill>
          <a:uFillTx/>
          <a:latin typeface="Avenir Next Demi Bold"/>
          <a:ea typeface="Avenir Next Demi Bold"/>
          <a:cs typeface="Avenir Next Demi Bold"/>
          <a:sym typeface="Avenir Next Demi Bold"/>
        </a:defRPr>
      </a:lvl9pPr>
    </p:bodyStyle>
    <p:otherStyle>
      <a:lvl1pPr marL="0" marR="0" indent="0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1175644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2351288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3526932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4702576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5878220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7053864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8229509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9405153" algn="ctr" defTabSz="17301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8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logo-simple.png" descr="logo-simple.png"/>
          <p:cNvPicPr>
            <a:picLocks noChangeAspect="1"/>
          </p:cNvPicPr>
          <p:nvPr/>
        </p:nvPicPr>
        <p:blipFill>
          <a:blip r:embed="rId2">
            <a:alphaModFix amt="5491"/>
          </a:blip>
          <a:stretch>
            <a:fillRect/>
          </a:stretch>
        </p:blipFill>
        <p:spPr>
          <a:xfrm>
            <a:off x="0" y="2911018"/>
            <a:ext cx="6858000" cy="6858003"/>
          </a:xfrm>
          <a:prstGeom prst="rect">
            <a:avLst/>
          </a:prstGeom>
          <a:ln w="3175">
            <a:miter lim="400000"/>
          </a:ln>
        </p:spPr>
      </p:pic>
      <p:sp>
        <p:nvSpPr>
          <p:cNvPr id="171" name="CURSO 2025-2026"/>
          <p:cNvSpPr txBox="1"/>
          <p:nvPr/>
        </p:nvSpPr>
        <p:spPr>
          <a:xfrm>
            <a:off x="2645100" y="9098682"/>
            <a:ext cx="1584965" cy="22029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7" tIns="26787" rIns="26787" bIns="26787" anchor="ctr">
            <a:spAutoFit/>
          </a:bodyPr>
          <a:lstStyle>
            <a:lvl1pPr>
              <a:defRPr sz="700">
                <a:solidFill>
                  <a:srgbClr val="285E9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1200" dirty="0"/>
              <a:t>CURSO 2025-2026</a:t>
            </a:r>
          </a:p>
        </p:txBody>
      </p:sp>
      <p:pic>
        <p:nvPicPr>
          <p:cNvPr id="172" name="logo.SVG" descr="logo.SV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45" y="361437"/>
            <a:ext cx="2053510" cy="577219"/>
          </a:xfrm>
          <a:prstGeom prst="rect">
            <a:avLst/>
          </a:prstGeom>
          <a:ln w="3175">
            <a:miter lim="400000"/>
          </a:ln>
        </p:spPr>
      </p:pic>
      <p:pic>
        <p:nvPicPr>
          <p:cNvPr id="173" name="facultad_ciencias-01.png" descr="facultad_ciencias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7836" y="361437"/>
            <a:ext cx="2138585" cy="577219"/>
          </a:xfrm>
          <a:prstGeom prst="rect">
            <a:avLst/>
          </a:prstGeom>
          <a:ln w="3175">
            <a:miter lim="400000"/>
          </a:ln>
        </p:spPr>
      </p:pic>
      <p:sp>
        <p:nvSpPr>
          <p:cNvPr id="174" name="Línea"/>
          <p:cNvSpPr/>
          <p:nvPr/>
        </p:nvSpPr>
        <p:spPr>
          <a:xfrm>
            <a:off x="1375103" y="6514396"/>
            <a:ext cx="4107795" cy="3"/>
          </a:xfrm>
          <a:prstGeom prst="line">
            <a:avLst/>
          </a:prstGeom>
          <a:ln w="6350">
            <a:solidFill>
              <a:srgbClr val="929292"/>
            </a:solidFill>
            <a:miter lim="400000"/>
          </a:ln>
        </p:spPr>
        <p:txBody>
          <a:bodyPr lIns="26787" tIns="26787" rIns="26787" bIns="26787" anchor="ctr"/>
          <a:lstStyle/>
          <a:p>
            <a:endParaRPr sz="7364"/>
          </a:p>
        </p:txBody>
      </p:sp>
      <p:sp>
        <p:nvSpPr>
          <p:cNvPr id="176" name="TÍTULO EN ESPAÑOL"/>
          <p:cNvSpPr txBox="1"/>
          <p:nvPr/>
        </p:nvSpPr>
        <p:spPr>
          <a:xfrm>
            <a:off x="333432" y="3556355"/>
            <a:ext cx="6152336" cy="374634"/>
          </a:xfrm>
          <a:prstGeom prst="rect">
            <a:avLst/>
          </a:prstGeom>
          <a:ln w="3175">
            <a:miter lim="400000"/>
          </a:ln>
          <a:effectLst>
            <a:outerShdw blurRad="25400" dist="26586" dir="5400000" rotWithShape="0">
              <a:srgbClr val="000000">
                <a:alpha val="43818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7" tIns="26787" rIns="26787" bIns="26787" anchor="ctr">
            <a:spAutoFit/>
          </a:bodyPr>
          <a:lstStyle>
            <a:lvl1pPr algn="ctr">
              <a:defRPr sz="900">
                <a:solidFill>
                  <a:srgbClr val="D13527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2314" dirty="0"/>
              <a:t>TÍTULO EN ESPAÑOL</a:t>
            </a:r>
          </a:p>
        </p:txBody>
      </p:sp>
      <p:sp>
        <p:nvSpPr>
          <p:cNvPr id="177" name="DIRIGIDO POR:…"/>
          <p:cNvSpPr txBox="1"/>
          <p:nvPr/>
        </p:nvSpPr>
        <p:spPr>
          <a:xfrm>
            <a:off x="2109912" y="8173743"/>
            <a:ext cx="2638176" cy="58417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7" tIns="26787" rIns="26787" bIns="26787" anchor="ctr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defRPr sz="400">
                <a:solidFill>
                  <a:srgbClr val="285E9E"/>
                </a:solidFill>
                <a:latin typeface="Beirut Regular"/>
                <a:ea typeface="Beirut Regular"/>
                <a:cs typeface="Beirut Regular"/>
                <a:sym typeface="Beirut Regular"/>
              </a:defRPr>
            </a:pPr>
            <a:r>
              <a:rPr lang="es-ES" sz="1200" dirty="0"/>
              <a:t>Director/a</a:t>
            </a:r>
            <a:r>
              <a:rPr sz="1200" dirty="0"/>
              <a:t>:</a:t>
            </a:r>
            <a:r>
              <a:rPr lang="es-ES" sz="1200" dirty="0"/>
              <a:t> </a:t>
            </a:r>
            <a:r>
              <a:rPr lang="en-GB" sz="1200" dirty="0" err="1"/>
              <a:t>Nombre</a:t>
            </a:r>
            <a:r>
              <a:rPr lang="en-GB" sz="1200" dirty="0"/>
              <a:t> y </a:t>
            </a:r>
            <a:r>
              <a:rPr lang="en-GB" sz="1200" dirty="0" err="1"/>
              <a:t>Apellidos</a:t>
            </a:r>
            <a:endParaRPr lang="es-ES" sz="1200" dirty="0"/>
          </a:p>
          <a:p>
            <a:pPr algn="ctr">
              <a:lnSpc>
                <a:spcPct val="150000"/>
              </a:lnSpc>
              <a:spcBef>
                <a:spcPts val="0"/>
              </a:spcBef>
              <a:defRPr sz="400">
                <a:solidFill>
                  <a:srgbClr val="285E9E"/>
                </a:solidFill>
                <a:latin typeface="Beirut Regular"/>
                <a:ea typeface="Beirut Regular"/>
                <a:cs typeface="Beirut Regular"/>
                <a:sym typeface="Beirut Regular"/>
              </a:defRPr>
            </a:pPr>
            <a:r>
              <a:rPr lang="es-ES" sz="1200" dirty="0"/>
              <a:t>[Ponente (si hay): </a:t>
            </a:r>
            <a:r>
              <a:rPr sz="1200" dirty="0"/>
              <a:t>N</a:t>
            </a:r>
            <a:r>
              <a:rPr lang="es-ES" sz="1200" dirty="0" err="1"/>
              <a:t>ombre</a:t>
            </a:r>
            <a:r>
              <a:rPr lang="es-ES" sz="1200" dirty="0"/>
              <a:t> y Apellidos]</a:t>
            </a:r>
            <a:endParaRPr sz="1200" dirty="0"/>
          </a:p>
        </p:txBody>
      </p:sp>
      <p:sp>
        <p:nvSpPr>
          <p:cNvPr id="179" name="TÍTULO EN INGLÉS"/>
          <p:cNvSpPr txBox="1"/>
          <p:nvPr/>
        </p:nvSpPr>
        <p:spPr>
          <a:xfrm>
            <a:off x="352832" y="5006360"/>
            <a:ext cx="6152336" cy="303396"/>
          </a:xfrm>
          <a:prstGeom prst="rect">
            <a:avLst/>
          </a:prstGeom>
          <a:ln w="3175">
            <a:miter lim="400000"/>
          </a:ln>
          <a:effectLst>
            <a:outerShdw blurRad="25400" dist="26586" dir="5400000" rotWithShape="0">
              <a:srgbClr val="000000">
                <a:alpha val="43818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6787" tIns="26787" rIns="26787" bIns="26787" anchor="ctr">
            <a:spAutoFit/>
          </a:bodyPr>
          <a:lstStyle>
            <a:lvl1pPr algn="ctr">
              <a:defRPr sz="700">
                <a:solidFill>
                  <a:srgbClr val="D13527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1800" dirty="0"/>
              <a:t>TÍTULO EN INGLÉS</a:t>
            </a:r>
          </a:p>
        </p:txBody>
      </p:sp>
      <p:sp>
        <p:nvSpPr>
          <p:cNvPr id="180" name="POR…"/>
          <p:cNvSpPr txBox="1"/>
          <p:nvPr/>
        </p:nvSpPr>
        <p:spPr>
          <a:xfrm>
            <a:off x="2507241" y="7395264"/>
            <a:ext cx="1860682" cy="2949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7" tIns="26787" rIns="26787" bIns="26787" anchor="ctr">
            <a:spAutoFit/>
          </a:bodyPr>
          <a:lstStyle/>
          <a:p>
            <a:pPr algn="ctr">
              <a:defRPr sz="600">
                <a:solidFill>
                  <a:srgbClr val="285E9E"/>
                </a:solidFill>
                <a:latin typeface="Beirut Regular"/>
                <a:ea typeface="Beirut Regular"/>
                <a:cs typeface="Beirut Regular"/>
                <a:sym typeface="Beirut Regular"/>
              </a:defRPr>
            </a:pPr>
            <a:r>
              <a:rPr sz="1700" dirty="0"/>
              <a:t>N</a:t>
            </a:r>
            <a:r>
              <a:rPr lang="es-ES" sz="1700" dirty="0" err="1"/>
              <a:t>ombre</a:t>
            </a:r>
            <a:r>
              <a:rPr lang="es-ES" sz="1700" dirty="0"/>
              <a:t> y Apellidos</a:t>
            </a:r>
            <a:endParaRPr sz="1700" dirty="0"/>
          </a:p>
        </p:txBody>
      </p:sp>
      <p:sp>
        <p:nvSpPr>
          <p:cNvPr id="181" name="TRABAJO FIN DE ESTUDIOS"/>
          <p:cNvSpPr txBox="1"/>
          <p:nvPr/>
        </p:nvSpPr>
        <p:spPr>
          <a:xfrm>
            <a:off x="2591633" y="1440167"/>
            <a:ext cx="1674734" cy="1999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7" tIns="26787" rIns="26787" bIns="26787" anchor="ctr">
            <a:spAutoFit/>
          </a:bodyPr>
          <a:lstStyle>
            <a:lvl1pPr algn="ctr">
              <a:defRPr sz="400">
                <a:solidFill>
                  <a:srgbClr val="285E9E"/>
                </a:solidFill>
                <a:latin typeface="Beirut Regular"/>
                <a:ea typeface="Beirut Regular"/>
                <a:cs typeface="Beirut Regular"/>
                <a:sym typeface="Beirut Regular"/>
              </a:defRPr>
            </a:lvl1pPr>
          </a:lstStyle>
          <a:p>
            <a:r>
              <a:rPr sz="1029" b="1" dirty="0"/>
              <a:t>TRABAJO FIN DE ESTUDIOS</a:t>
            </a:r>
          </a:p>
        </p:txBody>
      </p:sp>
      <p:pic>
        <p:nvPicPr>
          <p:cNvPr id="2" name="logoGAIMAazulf.png" descr="logoGAIMAazulf.png">
            <a:extLst>
              <a:ext uri="{FF2B5EF4-FFF2-40B4-BE49-F238E27FC236}">
                <a16:creationId xmlns:a16="http://schemas.microsoft.com/office/drawing/2014/main" id="{6CD3EE75-1A9E-F0F5-95FF-AA1BFC448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649" y="1830063"/>
            <a:ext cx="3909902" cy="941639"/>
          </a:xfrm>
          <a:prstGeom prst="rect">
            <a:avLst/>
          </a:prstGeom>
          <a:ln w="3175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6BDF56-489B-C86B-2F0F-F13ADD8700C7}"/>
              </a:ext>
            </a:extLst>
          </p:cNvPr>
          <p:cNvSpPr/>
          <p:nvPr/>
        </p:nvSpPr>
        <p:spPr>
          <a:xfrm>
            <a:off x="618745" y="1728342"/>
            <a:ext cx="5637676" cy="1127412"/>
          </a:xfrm>
          <a:prstGeom prst="rect">
            <a:avLst/>
          </a:prstGeom>
          <a:noFill/>
          <a:ln w="31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417" tIns="10417" rIns="10417" bIns="10417" numCol="1" spcCol="38100" rtlCol="0" anchor="ctr">
            <a:spAutoFit/>
          </a:bodyPr>
          <a:lstStyle/>
          <a:p>
            <a:pPr marL="0" marR="0" indent="0" algn="ctr" defTabSz="43710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43B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0417" tIns="10417" rIns="10417" bIns="10417" numCol="1" spcCol="38100" rtlCol="0" anchor="ctr">
        <a:spAutoFit/>
      </a:bodyPr>
      <a:lstStyle>
        <a:defPPr marL="0" marR="0" indent="0" algn="ctr" defTabSz="43710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0417" tIns="10417" rIns="10417" bIns="10417" numCol="1" spcCol="38100" rtlCol="0" anchor="ctr">
        <a:spAutoFit/>
      </a:bodyPr>
      <a:lstStyle>
        <a:defPPr marL="0" marR="0" indent="0" algn="l" defTabSz="672851" rtl="0" fontAlgn="auto" latinLnBrk="0" hangingPunct="0">
          <a:lnSpc>
            <a:spcPct val="90000"/>
          </a:lnSpc>
          <a:spcBef>
            <a:spcPts val="700"/>
          </a:spcBef>
          <a:spcAft>
            <a:spcPts val="0"/>
          </a:spcAft>
          <a:buClrTx/>
          <a:buSzTx/>
          <a:buFontTx/>
          <a:buNone/>
          <a:tabLst/>
          <a:defRPr kumimoji="0" sz="11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43B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0417" tIns="10417" rIns="10417" bIns="10417" numCol="1" spcCol="38100" rtlCol="0" anchor="ctr">
        <a:spAutoFit/>
      </a:bodyPr>
      <a:lstStyle>
        <a:defPPr marL="0" marR="0" indent="0" algn="ctr" defTabSz="43710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0417" tIns="10417" rIns="10417" bIns="10417" numCol="1" spcCol="38100" rtlCol="0" anchor="ctr">
        <a:spAutoFit/>
      </a:bodyPr>
      <a:lstStyle>
        <a:defPPr marL="0" marR="0" indent="0" algn="l" defTabSz="672851" rtl="0" fontAlgn="auto" latinLnBrk="0" hangingPunct="0">
          <a:lnSpc>
            <a:spcPct val="90000"/>
          </a:lnSpc>
          <a:spcBef>
            <a:spcPts val="700"/>
          </a:spcBef>
          <a:spcAft>
            <a:spcPts val="0"/>
          </a:spcAft>
          <a:buClrTx/>
          <a:buSzTx/>
          <a:buFontTx/>
          <a:buNone/>
          <a:tabLst/>
          <a:defRPr kumimoji="0" sz="11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34</Words>
  <Application>Microsoft Macintosh PowerPoint</Application>
  <PresentationFormat>A4 Paper (210x297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 Black</vt:lpstr>
      <vt:lpstr>Avenir Next Demi Bold</vt:lpstr>
      <vt:lpstr>Avenir Next Medium</vt:lpstr>
      <vt:lpstr>Avenir Next Regular</vt:lpstr>
      <vt:lpstr>Beirut Regular</vt:lpstr>
      <vt:lpstr>Canela Bold</vt:lpstr>
      <vt:lpstr>Canela Deck Regular</vt:lpstr>
      <vt:lpstr>Canela Regular</vt:lpstr>
      <vt:lpstr>Canela Text Regular</vt:lpstr>
      <vt:lpstr>Helvetica Neue</vt:lpstr>
      <vt:lpstr>23_ClassicWhite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--</cp:lastModifiedBy>
  <cp:revision>4</cp:revision>
  <dcterms:modified xsi:type="dcterms:W3CDTF">2026-07-02T08:14:46Z</dcterms:modified>
</cp:coreProperties>
</file>